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80" r:id="rId2"/>
    <p:sldId id="258" r:id="rId3"/>
    <p:sldId id="284" r:id="rId4"/>
    <p:sldId id="273" r:id="rId5"/>
    <p:sldId id="281" r:id="rId6"/>
    <p:sldId id="278" r:id="rId7"/>
    <p:sldId id="260" r:id="rId8"/>
    <p:sldId id="285" r:id="rId9"/>
    <p:sldId id="261" r:id="rId10"/>
    <p:sldId id="262" r:id="rId11"/>
    <p:sldId id="263" r:id="rId12"/>
    <p:sldId id="283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e gordon" initials="lg" lastIdx="2" clrIdx="0">
    <p:extLst>
      <p:ext uri="{19B8F6BF-5375-455C-9EA6-DF929625EA0E}">
        <p15:presenceInfo xmlns:p15="http://schemas.microsoft.com/office/powerpoint/2012/main" userId="e4498b7719f0a6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3E09-F81C-4E4D-BD53-DC078A7D0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AA19E-1583-4975-832A-E634BCC9C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234F5-7A82-4D09-A2F7-434C8873B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A6D9A-0EC3-4B1C-A1D6-3D35D043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592D0-032C-4714-AFA8-7C93AB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0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F6C2A-24DA-4E80-A359-95A683119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F9286-AE33-42A5-90F7-2B916B847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C547F-18C0-47CB-A397-B2163925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2908D-7024-4ABD-8087-B8A1DE4E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F8E64-8DDD-49E8-BF86-EBAC1959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0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89030-813F-4774-A630-208A083E3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9C2BC4-27BD-41F5-837B-938D3791B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01EC3-A8A6-49F1-B166-8C458A89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46869-AB36-4CE1-A036-FB36587F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C8DB2-9722-4A73-9233-5CC7B7B8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57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5167-6B76-4ED7-AC8C-A3D98C94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2806C-A243-4ACB-A5D4-490A5AB00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60F09-6688-4468-8EA5-1DA2EB8F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FEF9C-B55C-4361-9F23-D87EBF62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487B0-8755-4659-848F-8A9B7DA0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2CF4-611C-49A4-84CF-756B24A9E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364D6-ED45-4968-91AF-D3CABDC9A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CF68E-025F-4C7B-9885-0963EB6B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DD5D3-9B3C-4CE1-A0FA-F7322A8D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4D5A5-EE80-49A3-AADB-E4CBA0D6F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2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837B-10D7-41E2-8C99-689003237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72A1B-A17F-4012-9046-2D565682E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51D3B-1530-439A-BB47-4C281B22F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9710A-61FD-430D-B038-4CEC884E7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27B6B-3EA9-47E4-B930-A6B51062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FC66C-AEB9-4129-835B-49705BD1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36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19EA5-9B88-4742-9DE9-5CF89736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B0A89-46C8-492C-8905-C333D24A4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ABA42-6996-4660-B891-1048CE8E8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76485-E31F-4864-B2DA-50AC17056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11C61-3F0A-4813-A957-C4B8E6619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7B6D99-DFA0-477C-80F9-0AC1867B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1BF4EF-D7FC-4554-B96B-2D33A4D7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68A32-3EC5-4822-87F2-A60C26CE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11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1858-4FCE-402E-A4DE-6078FC2C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2763C-E4CD-4971-B649-BFEBE253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C51E1-4DA3-48A4-8E13-DDFF706A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FD6A3-E9D0-44B0-BED3-97492C785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13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BF1E26-5987-4AD7-A5BC-85C8EEF8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4A44F-CF9C-4D82-B8B3-D01EB479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B2097-E4D0-41E8-B703-0F542AB1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95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022DB-521D-4B25-8725-4755D32C6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2A463-3453-4109-8591-EE36FC917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ACF09-53E8-4AF8-B6BD-3C6F2FB61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FF82D-7380-41FB-9D23-B288BCF8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EF9F5-46A8-4D0D-AAFC-7CE308EA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3716E-F582-4854-9B6C-2BC66894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6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64B1-9AE6-460F-B8EB-5B5424F9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7558B-2808-4EF0-B2D2-195CAEC38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13B6C-50F4-4767-A59E-BB1386F3E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DA909-BB4B-4619-A6C6-9A29B7E0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EBAE4-8AC6-4730-B9D9-46639CA2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7154A-2022-4E79-AADC-1AE0DA7C5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7D5A0B-64D8-4DCE-8E5E-9D926A07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B68FE-4CA5-4CA6-B69C-94E62F77C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61A07-D6C1-4C6A-A022-6B6A46A5E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356AA-D872-459C-B108-8D1A88075C49}" type="datetimeFigureOut">
              <a:rPr lang="en-GB" smtClean="0"/>
              <a:pPr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031F1-74A6-4E69-9A61-EDF356BD7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868BC-98A4-4684-A68D-17E52192A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9AD8-A682-43BC-859B-832173270B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16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imbledon town views">
            <a:extLst>
              <a:ext uri="{FF2B5EF4-FFF2-40B4-BE49-F238E27FC236}">
                <a16:creationId xmlns:a16="http://schemas.microsoft.com/office/drawing/2014/main" id="{422A9592-C076-4048-9AAE-E16FC73995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0" r="14118"/>
          <a:stretch/>
        </p:blipFill>
        <p:spPr bwMode="auto">
          <a:xfrm>
            <a:off x="5797543" y="-152390"/>
            <a:ext cx="6536244" cy="701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043FC7-F5F2-4726-8C82-9C9F2DCD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32" y="722245"/>
            <a:ext cx="4803636" cy="13116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WELCOME to:</a:t>
            </a:r>
            <a:endParaRPr lang="en-GB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85A33-E1E1-4941-82D7-FBA9853AD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2043543"/>
            <a:ext cx="5325532" cy="378883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INAUGURALGENERAL MEETING </a:t>
            </a:r>
          </a:p>
          <a:p>
            <a:pPr marL="0" indent="0" algn="ctr">
              <a:buNone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WIMBLEDON NEIGHBOURHOOD PLANNING GROUP</a:t>
            </a:r>
          </a:p>
          <a:p>
            <a:pPr marL="0" indent="0" algn="ctr">
              <a:buNone/>
            </a:pP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</a:t>
            </a:r>
            <a:r>
              <a:rPr lang="en-GB" sz="2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2020</a:t>
            </a:r>
            <a:endParaRPr lang="en-GB" sz="2400" dirty="0">
              <a:solidFill>
                <a:srgbClr val="000000"/>
              </a:solidFill>
            </a:endParaRPr>
          </a:p>
        </p:txBody>
      </p:sp>
      <p:pic>
        <p:nvPicPr>
          <p:cNvPr id="8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5CDC0D38-732F-4635-9201-C231232EA8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17" y="6039973"/>
            <a:ext cx="670052" cy="59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09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FCF4BE-987A-4EEE-A34F-619AD3E6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2280" y="2987147"/>
            <a:ext cx="3855720" cy="437197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+mn-lt"/>
              </a:rPr>
              <a:t>INAUGURAL GENERAL MEETING OF THE</a:t>
            </a:r>
            <a:br>
              <a:rPr lang="en-GB" sz="2800" dirty="0">
                <a:solidFill>
                  <a:srgbClr val="FFFFFF"/>
                </a:solidFill>
                <a:latin typeface="+mn-lt"/>
              </a:rPr>
            </a:br>
            <a:r>
              <a:rPr lang="en-GB" sz="2800" b="1" dirty="0">
                <a:solidFill>
                  <a:srgbClr val="FFFFFF"/>
                </a:solidFill>
                <a:latin typeface="+mn-lt"/>
              </a:rPr>
              <a:t>WIMBLEDON NEIGHBOURHOOD PLANNING GROUP</a:t>
            </a:r>
            <a:endParaRPr lang="en-GB" sz="28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1CDC-ED78-45C0-940C-C7A17FDDB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 of Honorary Officers:</a:t>
            </a:r>
          </a:p>
          <a:p>
            <a:endParaRPr lang="en-GB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</a:p>
          <a:p>
            <a:r>
              <a:rPr lang="en-GB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</a:p>
          <a:p>
            <a:r>
              <a:rPr lang="en-GB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</a:p>
        </p:txBody>
      </p:sp>
      <p:pic>
        <p:nvPicPr>
          <p:cNvPr id="4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C4334D1E-B185-4158-B410-836CB1CDCF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5877281"/>
            <a:ext cx="670052" cy="5993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7FCF4BE-987A-4EEE-A34F-619AD3E6C416}"/>
              </a:ext>
            </a:extLst>
          </p:cNvPr>
          <p:cNvSpPr txBox="1">
            <a:spLocks/>
          </p:cNvSpPr>
          <p:nvPr/>
        </p:nvSpPr>
        <p:spPr>
          <a:xfrm>
            <a:off x="60391" y="1018737"/>
            <a:ext cx="5029200" cy="437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INAUGURAL GENERAL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MEETING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 THE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WIMBLEDON NEIGHBOURHOOD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PLANNING GROUP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27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1CDC-ED78-45C0-940C-C7A17FDDB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9934" y="1312332"/>
            <a:ext cx="5221224" cy="378290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 of the Members of the Steering Committee</a:t>
            </a:r>
            <a:endParaRPr lang="en-GB" sz="4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3B87B85E-C9A3-4C8A-8D6C-03D069D71A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14313"/>
            <a:ext cx="670052" cy="5993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7FCF4BE-987A-4EEE-A34F-619AD3E6C416}"/>
              </a:ext>
            </a:extLst>
          </p:cNvPr>
          <p:cNvSpPr txBox="1">
            <a:spLocks/>
          </p:cNvSpPr>
          <p:nvPr/>
        </p:nvSpPr>
        <p:spPr>
          <a:xfrm>
            <a:off x="60391" y="1018737"/>
            <a:ext cx="5029200" cy="437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INAUGURAL GENERAL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MEETING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 THE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WIMBLEDON NEIGHBOURHOOD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PLANNING GROUP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3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3EA3F-8A18-476E-B674-7CB72E3E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7832" y="2092283"/>
            <a:ext cx="3669161" cy="2760098"/>
          </a:xfrm>
        </p:spPr>
        <p:txBody>
          <a:bodyPr>
            <a:normAutofit/>
          </a:bodyPr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.O.B.</a:t>
            </a:r>
            <a:b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Vince Harris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FCF4BE-987A-4EEE-A34F-619AD3E6C416}"/>
              </a:ext>
            </a:extLst>
          </p:cNvPr>
          <p:cNvSpPr txBox="1">
            <a:spLocks/>
          </p:cNvSpPr>
          <p:nvPr/>
        </p:nvSpPr>
        <p:spPr>
          <a:xfrm>
            <a:off x="-49673" y="1094940"/>
            <a:ext cx="5029200" cy="437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INAUGURAL GENERAL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MEETING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 THE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WIMBLEDON NEIGHBOURHOOD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PLANNING GROUP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006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6B49B5-056F-46DB-BFEC-61A55C6E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257" y="2366104"/>
            <a:ext cx="4977976" cy="549374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Thank you!</a:t>
            </a:r>
            <a:endParaRPr lang="en-GB" sz="4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B534D390-8D0F-480B-8190-AB89E299AE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2" r="8971" b="3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D706-6C15-4715-A0F7-7DDDE43F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391" y="1828801"/>
            <a:ext cx="6452609" cy="355631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7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37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sz="37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www.wimbledon-npg.org</a:t>
            </a:r>
          </a:p>
        </p:txBody>
      </p:sp>
    </p:spTree>
    <p:extLst>
      <p:ext uri="{BB962C8B-B14F-4D97-AF65-F5344CB8AC3E}">
        <p14:creationId xmlns:p14="http://schemas.microsoft.com/office/powerpoint/2010/main" val="404524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41AE2-1A67-423E-BBE3-565754AE3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723" y="-670561"/>
            <a:ext cx="6371094" cy="778573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Welcome and opening comments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Jonathan Parker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What a Neighbourhood Forum is – 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Burton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Why Wimbledon needs a Neighbourhood Forum 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Rob   Cowan / Suzanne </a:t>
            </a:r>
            <a:r>
              <a:rPr lang="en-GB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Grocott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Next Steps  - how we create a Neighbourhood Plan for   Wimbledon – 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Parker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Questions</a:t>
            </a:r>
          </a:p>
          <a:p>
            <a:pPr marL="36000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Ten minute break for informal discussion and last opportunity before official business to register as a member. </a:t>
            </a:r>
          </a:p>
          <a:p>
            <a:pPr marL="36000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Adoption of draft constitution</a:t>
            </a:r>
          </a:p>
          <a:p>
            <a:pPr marL="36000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Election of Honorary Officers</a:t>
            </a:r>
          </a:p>
          <a:p>
            <a:pPr marL="36000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Election of Steering Committee Members</a:t>
            </a:r>
          </a:p>
          <a:p>
            <a:pPr marL="360000" indent="0">
              <a:spcAft>
                <a:spcPts val="120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A.O.B. – 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Vince Harris</a:t>
            </a:r>
            <a:endParaRPr lang="en-GB" sz="1600" b="1" dirty="0">
              <a:solidFill>
                <a:srgbClr val="000000"/>
              </a:solidFill>
            </a:endParaRPr>
          </a:p>
        </p:txBody>
      </p:sp>
      <p:pic>
        <p:nvPicPr>
          <p:cNvPr id="4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7F35EEA2-1A46-45DC-869F-0CA078E0DC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807" y="5893512"/>
            <a:ext cx="670052" cy="599363"/>
          </a:xfrm>
          <a:prstGeom prst="rect">
            <a:avLst/>
          </a:prstGeom>
        </p:spPr>
      </p:pic>
      <p:pic>
        <p:nvPicPr>
          <p:cNvPr id="9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65FD2F69-84B6-4319-B41B-27BBA9A782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327" y="5893512"/>
            <a:ext cx="670052" cy="59936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7FCF4BE-987A-4EEE-A34F-619AD3E6C416}"/>
              </a:ext>
            </a:extLst>
          </p:cNvPr>
          <p:cNvSpPr txBox="1">
            <a:spLocks/>
          </p:cNvSpPr>
          <p:nvPr/>
        </p:nvSpPr>
        <p:spPr>
          <a:xfrm>
            <a:off x="0" y="1027203"/>
            <a:ext cx="5029200" cy="437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INAUGURAL GENERAL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MEETING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 THE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WIMBLEDON NEIGHBOURHOOD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PLANNING GROUP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69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69359-FC0D-4B53-9137-A606EFBC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CBCE3-D8DF-4804-B3C9-C7F32698B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7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F1657-75AA-4FD6-8CE4-63D014A67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51468" y="5165005"/>
            <a:ext cx="5884333" cy="523036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INAUGURAL GENERAL MEETING </a:t>
            </a:r>
            <a:br>
              <a:rPr lang="en-GB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THE</a:t>
            </a:r>
            <a:br>
              <a:rPr lang="en-GB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WIMBLEDON NEIGHBOURHOOD PLANNING GROUP</a:t>
            </a:r>
            <a:endParaRPr lang="en-GB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63EA3F-8A18-476E-B674-7CB72E3E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578" y="1294131"/>
            <a:ext cx="3855720" cy="4371974"/>
          </a:xfrm>
        </p:spPr>
        <p:txBody>
          <a:bodyPr>
            <a:normAutofit/>
          </a:bodyPr>
          <a:lstStyle/>
          <a:p>
            <a:pPr lvl="0"/>
            <a:r>
              <a:rPr lang="en-GB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Wimbledon needs a Neighbourhood Forum </a:t>
            </a:r>
            <a:endParaRPr lang="en-GB" sz="3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3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 Cowan</a:t>
            </a:r>
            <a:r>
              <a:rPr lang="en-GB" sz="3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FCF4BE-987A-4EEE-A34F-619AD3E6C416}"/>
              </a:ext>
            </a:extLst>
          </p:cNvPr>
          <p:cNvSpPr txBox="1">
            <a:spLocks/>
          </p:cNvSpPr>
          <p:nvPr/>
        </p:nvSpPr>
        <p:spPr>
          <a:xfrm>
            <a:off x="60391" y="1018737"/>
            <a:ext cx="5029200" cy="437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INAUGURAL GENERAL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MEETING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 THE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WIMBLEDON NEIGHBOURHOOD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PLANNING GROUP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91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7FCF4BE-987A-4EEE-A34F-619AD3E6C416}"/>
              </a:ext>
            </a:extLst>
          </p:cNvPr>
          <p:cNvSpPr txBox="1">
            <a:spLocks/>
          </p:cNvSpPr>
          <p:nvPr/>
        </p:nvSpPr>
        <p:spPr>
          <a:xfrm>
            <a:off x="60391" y="1018737"/>
            <a:ext cx="5029200" cy="437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INAUGURAL GENERAL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MEETING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 THE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WIMBLEDON NEIGHBOURHOOD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PLANNING GROUP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63EA3F-8A18-476E-B674-7CB72E3E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864" y="1683277"/>
            <a:ext cx="4114800" cy="4517707"/>
          </a:xfrm>
        </p:spPr>
        <p:txBody>
          <a:bodyPr>
            <a:normAutofit/>
          </a:bodyPr>
          <a:lstStyle/>
          <a:p>
            <a:pPr lvl="0"/>
            <a:r>
              <a:rPr lang="en-GB" sz="3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Wimbledon needs a Neighbourhood Forum </a:t>
            </a:r>
            <a:endParaRPr lang="en-GB" sz="3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br>
              <a:rPr lang="en-GB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Suzanne </a:t>
            </a:r>
            <a:r>
              <a:rPr lang="en-GB" sz="3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Grocott</a:t>
            </a:r>
            <a:endParaRPr lang="en-GB" sz="3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26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7FCF4BE-987A-4EEE-A34F-619AD3E6C416}"/>
              </a:ext>
            </a:extLst>
          </p:cNvPr>
          <p:cNvSpPr txBox="1">
            <a:spLocks/>
          </p:cNvSpPr>
          <p:nvPr/>
        </p:nvSpPr>
        <p:spPr>
          <a:xfrm>
            <a:off x="60391" y="1018737"/>
            <a:ext cx="5029200" cy="437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INAUGURAL GENERAL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MEETING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 THE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WIMBLEDON NEIGHBOURHOOD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PLANNING GROUP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63EA3F-8A18-476E-B674-7CB72E3E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252" y="1739176"/>
            <a:ext cx="5910470" cy="4371974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 - how we create a Neighbourhood 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for Wimbledon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Parker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613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B7A4A-A6D6-4355-BCE5-4C843818F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354" y="2265719"/>
            <a:ext cx="5246370" cy="16256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GB" sz="4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0953E677-9C3D-4474-BEA5-728CC995F7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7148" y="5978867"/>
            <a:ext cx="670052" cy="59936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0BF1657-75AA-4FD6-8CE4-63D014A67C9C}"/>
              </a:ext>
            </a:extLst>
          </p:cNvPr>
          <p:cNvSpPr txBox="1">
            <a:spLocks/>
          </p:cNvSpPr>
          <p:nvPr/>
        </p:nvSpPr>
        <p:spPr>
          <a:xfrm>
            <a:off x="-194736" y="736931"/>
            <a:ext cx="5884333" cy="5230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INAUGURAL GENERAL MEETING </a:t>
            </a:r>
            <a:b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OF THE</a:t>
            </a:r>
            <a:b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WIMBLEDON NEIGHBOURHOOD PLANNING GROUP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90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479FA-9C47-4023-8A75-C6841C6E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5FCE1-F8AA-40B1-8096-B93F6F2E2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6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1CDC-ED78-45C0-940C-C7A17FDDB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8179" y="1091977"/>
            <a:ext cx="5221224" cy="54663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of draft constitution</a:t>
            </a:r>
          </a:p>
          <a:p>
            <a:endParaRPr lang="en-GB" sz="4000" b="1" dirty="0">
              <a:solidFill>
                <a:srgbClr val="000000"/>
              </a:solidFill>
            </a:endParaRPr>
          </a:p>
        </p:txBody>
      </p:sp>
      <p:pic>
        <p:nvPicPr>
          <p:cNvPr id="4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9E51F3F2-33BD-4AC5-B81F-92FEE27425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4383" y="6020086"/>
            <a:ext cx="670052" cy="5993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7FCF4BE-987A-4EEE-A34F-619AD3E6C416}"/>
              </a:ext>
            </a:extLst>
          </p:cNvPr>
          <p:cNvSpPr txBox="1">
            <a:spLocks/>
          </p:cNvSpPr>
          <p:nvPr/>
        </p:nvSpPr>
        <p:spPr>
          <a:xfrm>
            <a:off x="60391" y="1018737"/>
            <a:ext cx="5029200" cy="437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INAUGURAL GENERAL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MEETING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 THE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WIMBLEDON NEIGHBOURHOOD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PLANNING GROUP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59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308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WELCOME to:</vt:lpstr>
      <vt:lpstr>PowerPoint Presentation</vt:lpstr>
      <vt:lpstr>PowerPoint Presentation</vt:lpstr>
      <vt:lpstr>Why Wimbledon needs a Neighbourhood Forum   Rob Cowan </vt:lpstr>
      <vt:lpstr>Why Wimbledon needs a Neighbourhood Forum   Suzanne Grocott</vt:lpstr>
      <vt:lpstr>Next Steps - how we create a Neighbourhood  Plan for Wimbledon  Jonathan Parker </vt:lpstr>
      <vt:lpstr>PowerPoint Presentation</vt:lpstr>
      <vt:lpstr>PowerPoint Presentation</vt:lpstr>
      <vt:lpstr>PowerPoint Presentation</vt:lpstr>
      <vt:lpstr>INAUGURAL GENERAL MEETING OF THE WIMBLEDON NEIGHBOURHOOD PLANNING GROUP</vt:lpstr>
      <vt:lpstr>PowerPoint Presentation</vt:lpstr>
      <vt:lpstr>A.O.B.  Vince Harris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to:</dc:title>
  <dc:creator>lynne gordon</dc:creator>
  <cp:lastModifiedBy>Deborah Crosby</cp:lastModifiedBy>
  <cp:revision>51</cp:revision>
  <dcterms:created xsi:type="dcterms:W3CDTF">2020-01-23T17:08:12Z</dcterms:created>
  <dcterms:modified xsi:type="dcterms:W3CDTF">2021-02-09T13:00:11Z</dcterms:modified>
</cp:coreProperties>
</file>